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media/image4.jpeg" ContentType="image/jpeg"/>
  <Override PartName="/ppt/notesSlides/notesSlide5.xml" ContentType="application/vnd.openxmlformats-officedocument.presentationml.notesSlide+xml"/>
  <Override PartName="/ppt/media/image5.jpeg" ContentType="image/jpeg"/>
  <Override PartName="/ppt/notesSlides/notesSlide6.xml" ContentType="application/vnd.openxmlformats-officedocument.presentationml.notesSlide+xml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        Client’s doesn’t aways know what they want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Explain what scope creep is and how it occurs.</a:t>
            </a:r>
          </a:p>
          <a:p>
            <a:pPr/>
            <a:r>
              <a:t>Imagine that you are planning a very  simple Bday party… You go for a nice cake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nice balloons… but out of nowhere, things starts getting out of control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you get a Pet Zoo…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live band 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a very expensive show of Fireworks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ylvia-zhou-aR7ahz8lpf0-unsplash.jpg" descr="sylvia-zhou-aR7ahz8lpf0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74"/>
          <a:stretch>
            <a:fillRect/>
          </a:stretch>
        </p:blipFill>
        <p:spPr>
          <a:xfrm>
            <a:off x="-188428" y="-294112"/>
            <a:ext cx="24760856" cy="14194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annie-spratt-M20ylqCzSZw-unsplash.jpg" descr="annie-spratt-M20ylqCzSZw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360"/>
          <a:stretch>
            <a:fillRect/>
          </a:stretch>
        </p:blipFill>
        <p:spPr>
          <a:xfrm>
            <a:off x="-218535" y="-610040"/>
            <a:ext cx="24821070" cy="14434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adi-goldstein-Hli3R6LKibo-unsplash.jpg" descr="adi-goldstein-Hli3R6LKibo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793"/>
          <a:stretch>
            <a:fillRect/>
          </a:stretch>
        </p:blipFill>
        <p:spPr>
          <a:xfrm>
            <a:off x="-116948" y="-220223"/>
            <a:ext cx="24617895" cy="14156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tephen-mease-l4Pkxre1GiE-unsplash.jpg" descr="stephen-mease-l4Pkxre1GiE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6024"/>
          <a:stretch>
            <a:fillRect/>
          </a:stretch>
        </p:blipFill>
        <p:spPr>
          <a:xfrm>
            <a:off x="-138026" y="-2"/>
            <a:ext cx="24660050" cy="13716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rocco-dipoppa-_uDj_lyPVpA-unsplash.jpg" descr="rocco-dipoppa-_uDj_lyPVpA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88"/>
          <a:stretch>
            <a:fillRect/>
          </a:stretch>
        </p:blipFill>
        <p:spPr>
          <a:xfrm>
            <a:off x="-902271" y="-101381"/>
            <a:ext cx="25594346" cy="14022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jingda-chen-4F4B8ohLMX0-unsplash.jpg" descr="jingda-chen-4F4B8ohLMX0-unsplash.jpg"/>
          <p:cNvPicPr>
            <a:picLocks noChangeAspect="1"/>
          </p:cNvPicPr>
          <p:nvPr/>
        </p:nvPicPr>
        <p:blipFill>
          <a:blip r:embed="rId3">
            <a:extLst/>
          </a:blip>
          <a:srcRect l="0" t="7615" r="0" b="14963"/>
          <a:stretch>
            <a:fillRect/>
          </a:stretch>
        </p:blipFill>
        <p:spPr>
          <a:xfrm>
            <a:off x="-121288" y="-65239"/>
            <a:ext cx="24626576" cy="13941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